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2023-05-25T13:45:28Z</dcterms:modified>
  <cp:revision>17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